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521415D9-36F7-43E2-AB2F-B90AF26B5E84}">
      <p14:sectionLst xmlns:p14="http://schemas.microsoft.com/office/powerpoint/2010/main">
        <p14:section name="Default Section" id="{7E20F04C-9712-40B0-9B70-AA3C74B84CDE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  <p14:section name="Untitled Section" id="{1BB36D2C-8D3A-4699-91B4-8827CDDB9EB5}">
          <p14:sldIdLst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1BB7EA-8AD7-414C-8F77-C10EB0B25BCA}" v="2" dt="2022-06-03T06:32:13.2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it Chauhan" userId="0f5d87c7da22a085" providerId="LiveId" clId="{E51BB7EA-8AD7-414C-8F77-C10EB0B25BCA}"/>
    <pc:docChg chg="undo custSel addSld delSld modSld addSection modSection">
      <pc:chgData name="Mohit Chauhan" userId="0f5d87c7da22a085" providerId="LiveId" clId="{E51BB7EA-8AD7-414C-8F77-C10EB0B25BCA}" dt="2022-06-03T06:37:25.438" v="74" actId="20577"/>
      <pc:docMkLst>
        <pc:docMk/>
      </pc:docMkLst>
      <pc:sldChg chg="modSp mod">
        <pc:chgData name="Mohit Chauhan" userId="0f5d87c7da22a085" providerId="LiveId" clId="{E51BB7EA-8AD7-414C-8F77-C10EB0B25BCA}" dt="2022-06-03T06:31:09.935" v="0" actId="14100"/>
        <pc:sldMkLst>
          <pc:docMk/>
          <pc:sldMk cId="0" sldId="258"/>
        </pc:sldMkLst>
        <pc:spChg chg="mod">
          <ac:chgData name="Mohit Chauhan" userId="0f5d87c7da22a085" providerId="LiveId" clId="{E51BB7EA-8AD7-414C-8F77-C10EB0B25BCA}" dt="2022-06-03T06:31:09.935" v="0" actId="14100"/>
          <ac:spMkLst>
            <pc:docMk/>
            <pc:sldMk cId="0" sldId="258"/>
            <ac:spMk id="127" creationId="{00000000-0000-0000-0000-000000000000}"/>
          </ac:spMkLst>
        </pc:spChg>
      </pc:sldChg>
      <pc:sldChg chg="addSp delSp modSp mod modClrScheme chgLayout">
        <pc:chgData name="Mohit Chauhan" userId="0f5d87c7da22a085" providerId="LiveId" clId="{E51BB7EA-8AD7-414C-8F77-C10EB0B25BCA}" dt="2022-06-03T06:35:51.996" v="41" actId="1076"/>
        <pc:sldMkLst>
          <pc:docMk/>
          <pc:sldMk cId="0" sldId="262"/>
        </pc:sldMkLst>
        <pc:spChg chg="add del mod">
          <ac:chgData name="Mohit Chauhan" userId="0f5d87c7da22a085" providerId="LiveId" clId="{E51BB7EA-8AD7-414C-8F77-C10EB0B25BCA}" dt="2022-06-03T06:32:13.222" v="8"/>
          <ac:spMkLst>
            <pc:docMk/>
            <pc:sldMk cId="0" sldId="262"/>
            <ac:spMk id="2" creationId="{05C1D455-ECCB-0B4E-D0E9-FA65350697DB}"/>
          </ac:spMkLst>
        </pc:spChg>
        <pc:spChg chg="add del mod">
          <ac:chgData name="Mohit Chauhan" userId="0f5d87c7da22a085" providerId="LiveId" clId="{E51BB7EA-8AD7-414C-8F77-C10EB0B25BCA}" dt="2022-06-03T06:32:13.222" v="8"/>
          <ac:spMkLst>
            <pc:docMk/>
            <pc:sldMk cId="0" sldId="262"/>
            <ac:spMk id="3" creationId="{D83E9D3D-BB7C-B84A-6978-C5E586750541}"/>
          </ac:spMkLst>
        </pc:spChg>
        <pc:spChg chg="add del mod ord">
          <ac:chgData name="Mohit Chauhan" userId="0f5d87c7da22a085" providerId="LiveId" clId="{E51BB7EA-8AD7-414C-8F77-C10EB0B25BCA}" dt="2022-06-03T06:32:38.377" v="12" actId="700"/>
          <ac:spMkLst>
            <pc:docMk/>
            <pc:sldMk cId="0" sldId="262"/>
            <ac:spMk id="4" creationId="{A7E7B8B0-F39F-D3E2-0830-DE49B00A5CCB}"/>
          </ac:spMkLst>
        </pc:spChg>
        <pc:spChg chg="add del mod ord">
          <ac:chgData name="Mohit Chauhan" userId="0f5d87c7da22a085" providerId="LiveId" clId="{E51BB7EA-8AD7-414C-8F77-C10EB0B25BCA}" dt="2022-06-03T06:32:38.377" v="12" actId="700"/>
          <ac:spMkLst>
            <pc:docMk/>
            <pc:sldMk cId="0" sldId="262"/>
            <ac:spMk id="5" creationId="{8683212A-A297-BC4D-81A1-68DD8225A734}"/>
          </ac:spMkLst>
        </pc:spChg>
        <pc:spChg chg="add del mod ord">
          <ac:chgData name="Mohit Chauhan" userId="0f5d87c7da22a085" providerId="LiveId" clId="{E51BB7EA-8AD7-414C-8F77-C10EB0B25BCA}" dt="2022-06-03T06:32:38.377" v="12" actId="700"/>
          <ac:spMkLst>
            <pc:docMk/>
            <pc:sldMk cId="0" sldId="262"/>
            <ac:spMk id="6" creationId="{204433D1-7CA5-AE55-5112-54EBEF23D433}"/>
          </ac:spMkLst>
        </pc:spChg>
        <pc:spChg chg="add del mod ord">
          <ac:chgData name="Mohit Chauhan" userId="0f5d87c7da22a085" providerId="LiveId" clId="{E51BB7EA-8AD7-414C-8F77-C10EB0B25BCA}" dt="2022-06-03T06:35:03.470" v="26" actId="700"/>
          <ac:spMkLst>
            <pc:docMk/>
            <pc:sldMk cId="0" sldId="262"/>
            <ac:spMk id="7" creationId="{E7875EE8-C5DE-50C3-FA6F-7D255ED536A1}"/>
          </ac:spMkLst>
        </pc:spChg>
        <pc:spChg chg="add mod ord">
          <ac:chgData name="Mohit Chauhan" userId="0f5d87c7da22a085" providerId="LiveId" clId="{E51BB7EA-8AD7-414C-8F77-C10EB0B25BCA}" dt="2022-06-03T06:35:51.996" v="41" actId="1076"/>
          <ac:spMkLst>
            <pc:docMk/>
            <pc:sldMk cId="0" sldId="262"/>
            <ac:spMk id="8" creationId="{1813C725-8233-7E89-D05B-CB6F60411E5F}"/>
          </ac:spMkLst>
        </pc:spChg>
        <pc:spChg chg="mod ord">
          <ac:chgData name="Mohit Chauhan" userId="0f5d87c7da22a085" providerId="LiveId" clId="{E51BB7EA-8AD7-414C-8F77-C10EB0B25BCA}" dt="2022-06-03T06:35:47.300" v="40" actId="1076"/>
          <ac:spMkLst>
            <pc:docMk/>
            <pc:sldMk cId="0" sldId="262"/>
            <ac:spMk id="139" creationId="{00000000-0000-0000-0000-000000000000}"/>
          </ac:spMkLst>
        </pc:spChg>
        <pc:spChg chg="del mod ord">
          <ac:chgData name="Mohit Chauhan" userId="0f5d87c7da22a085" providerId="LiveId" clId="{E51BB7EA-8AD7-414C-8F77-C10EB0B25BCA}" dt="2022-06-03T06:33:59.328" v="21" actId="478"/>
          <ac:spMkLst>
            <pc:docMk/>
            <pc:sldMk cId="0" sldId="262"/>
            <ac:spMk id="140" creationId="{00000000-0000-0000-0000-000000000000}"/>
          </ac:spMkLst>
        </pc:spChg>
      </pc:sldChg>
      <pc:sldChg chg="modSp mod">
        <pc:chgData name="Mohit Chauhan" userId="0f5d87c7da22a085" providerId="LiveId" clId="{E51BB7EA-8AD7-414C-8F77-C10EB0B25BCA}" dt="2022-06-03T06:37:25.438" v="74" actId="20577"/>
        <pc:sldMkLst>
          <pc:docMk/>
          <pc:sldMk cId="0" sldId="265"/>
        </pc:sldMkLst>
        <pc:spChg chg="mod">
          <ac:chgData name="Mohit Chauhan" userId="0f5d87c7da22a085" providerId="LiveId" clId="{E51BB7EA-8AD7-414C-8F77-C10EB0B25BCA}" dt="2022-06-03T06:37:25.438" v="74" actId="20577"/>
          <ac:spMkLst>
            <pc:docMk/>
            <pc:sldMk cId="0" sldId="265"/>
            <ac:spMk id="147" creationId="{00000000-0000-0000-0000-000000000000}"/>
          </ac:spMkLst>
        </pc:spChg>
      </pc:sldChg>
      <pc:sldChg chg="new del">
        <pc:chgData name="Mohit Chauhan" userId="0f5d87c7da22a085" providerId="LiveId" clId="{E51BB7EA-8AD7-414C-8F77-C10EB0B25BCA}" dt="2022-06-03T06:34:15.759" v="23" actId="47"/>
        <pc:sldMkLst>
          <pc:docMk/>
          <pc:sldMk cId="1858491184" sldId="268"/>
        </pc:sldMkLst>
      </pc:sldChg>
      <pc:sldMasterChg chg="delSldLayout">
        <pc:chgData name="Mohit Chauhan" userId="0f5d87c7da22a085" providerId="LiveId" clId="{E51BB7EA-8AD7-414C-8F77-C10EB0B25BCA}" dt="2022-06-03T06:34:15.759" v="23" actId="47"/>
        <pc:sldMasterMkLst>
          <pc:docMk/>
          <pc:sldMasterMk cId="0" sldId="2147483648"/>
        </pc:sldMasterMkLst>
        <pc:sldLayoutChg chg="del">
          <pc:chgData name="Mohit Chauhan" userId="0f5d87c7da22a085" providerId="LiveId" clId="{E51BB7EA-8AD7-414C-8F77-C10EB0B25BCA}" dt="2022-06-03T06:34:15.759" v="23" actId="47"/>
          <pc:sldLayoutMkLst>
            <pc:docMk/>
            <pc:sldMasterMk cId="0" sldId="2147483648"/>
            <pc:sldLayoutMk cId="0" sldId="2147483657"/>
          </pc:sldLayoutMkLst>
        </pc:sldLayoutChg>
      </pc:sldMasterChg>
    </pc:docChg>
  </pc:docChgLst>
</pc:chgInfo>
</file>

<file path=ppt/media/image1.jpeg>
</file>

<file path=ppt/media/image2.png>
</file>

<file path=ppt/media/image3.tif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anoramic photo of two canoeists on a wide river with snowy mountains in the background"/>
          <p:cNvSpPr>
            <a:spLocks noGrp="1"/>
          </p:cNvSpPr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 photo of two canoeists on a wide river with snowy mountains in the background"/>
          <p:cNvSpPr>
            <a:spLocks noGrp="1"/>
          </p:cNvSpPr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d boat moored by a dock in a river with trees along the shoreline and a cloudy blue sky in the background"/>
          <p:cNvSpPr>
            <a:spLocks noGrp="1"/>
          </p:cNvSpPr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d boat moored by a dock in a river with trees along the shoreline and a cloudy blue sky in the background"/>
          <p:cNvSpPr>
            <a:spLocks noGrp="1"/>
          </p:cNvSpPr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Easy Music App"/>
          <p:cNvSpPr txBox="1"/>
          <p:nvPr/>
        </p:nvSpPr>
        <p:spPr>
          <a:xfrm>
            <a:off x="915342" y="1690877"/>
            <a:ext cx="10467951" cy="180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200"/>
            </a:lvl1pPr>
          </a:lstStyle>
          <a:p>
            <a:r>
              <a:t>Easy Music App</a:t>
            </a:r>
          </a:p>
        </p:txBody>
      </p:sp>
      <p:sp>
        <p:nvSpPr>
          <p:cNvPr id="120" name="Developed By:-…"/>
          <p:cNvSpPr txBox="1"/>
          <p:nvPr/>
        </p:nvSpPr>
        <p:spPr>
          <a:xfrm>
            <a:off x="15913760" y="6248400"/>
            <a:ext cx="5400143" cy="32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Developed By:-</a:t>
            </a:r>
          </a:p>
          <a:p>
            <a:r>
              <a:t>Krishant Chauhan</a:t>
            </a:r>
          </a:p>
          <a:p>
            <a:r>
              <a:t>Mohit Chauhan</a:t>
            </a:r>
          </a:p>
          <a:p>
            <a:r>
              <a:t>Sahil Dhiman</a:t>
            </a:r>
          </a:p>
        </p:txBody>
      </p:sp>
      <p:pic>
        <p:nvPicPr>
          <p:cNvPr id="121" name="thumb.png" descr="thum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419" y="4370206"/>
            <a:ext cx="6350001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ropos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Proposed</a:t>
            </a:r>
          </a:p>
        </p:txBody>
      </p:sp>
      <p:sp>
        <p:nvSpPr>
          <p:cNvPr id="147" name="The application is a simple Android based APK file that you open in your Android Device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967591" indent="-967591">
              <a:buSzPct val="100000"/>
            </a:pPr>
            <a:r>
              <a:rPr dirty="0"/>
              <a:t>The application is a simple Android based APK file that you open in your Android Devices. </a:t>
            </a:r>
          </a:p>
          <a:p>
            <a:pPr marL="220578" indent="-220578">
              <a:buSzPct val="100000"/>
            </a:pPr>
            <a:r>
              <a:rPr lang="en-US" dirty="0"/>
              <a:t>   </a:t>
            </a:r>
            <a:r>
              <a:rPr dirty="0"/>
              <a:t> You will have to open it through a locally running Android Devices    </a:t>
            </a:r>
            <a:r>
              <a:rPr lang="en-US" dirty="0"/>
              <a:t> 	 </a:t>
            </a:r>
            <a:r>
              <a:rPr dirty="0"/>
              <a:t>like Android </a:t>
            </a:r>
            <a:r>
              <a:rPr lang="en-US" dirty="0"/>
              <a:t>5+</a:t>
            </a:r>
            <a:r>
              <a:rPr dirty="0"/>
              <a:t>(</a:t>
            </a:r>
            <a:r>
              <a:rPr lang="en-US" dirty="0"/>
              <a:t>Lollipop</a:t>
            </a:r>
            <a:r>
              <a:rPr dirty="0"/>
              <a:t>).</a:t>
            </a:r>
          </a:p>
          <a:p>
            <a:pPr marL="521368" indent="-521368">
              <a:buSzPct val="100000"/>
            </a:pPr>
            <a:r>
              <a:rPr lang="en-US" dirty="0"/>
              <a:t> </a:t>
            </a:r>
            <a:r>
              <a:rPr dirty="0"/>
              <a:t> Each song is placed in an array, which represents our playlist. </a:t>
            </a:r>
          </a:p>
          <a:p>
            <a:pPr marL="521368" indent="-521368">
              <a:buSzPct val="100000"/>
            </a:pPr>
            <a:r>
              <a:rPr lang="en-US" dirty="0"/>
              <a:t>  </a:t>
            </a:r>
            <a:r>
              <a:rPr dirty="0"/>
              <a:t>The application then </a:t>
            </a:r>
            <a:r>
              <a:rPr dirty="0" err="1"/>
              <a:t>initialises</a:t>
            </a:r>
            <a:r>
              <a:rPr dirty="0"/>
              <a:t> the </a:t>
            </a:r>
            <a:r>
              <a:rPr dirty="0" err="1"/>
              <a:t>SeekBar</a:t>
            </a:r>
            <a:r>
              <a:rPr dirty="0"/>
              <a:t> audio player.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quiremen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Requirements</a:t>
            </a:r>
          </a:p>
        </p:txBody>
      </p:sp>
      <p:sp>
        <p:nvSpPr>
          <p:cNvPr id="150" name="User Interface Tested…"/>
          <p:cNvSpPr txBox="1">
            <a:spLocks noGrp="1"/>
          </p:cNvSpPr>
          <p:nvPr>
            <p:ph type="body" idx="1"/>
          </p:nvPr>
        </p:nvSpPr>
        <p:spPr>
          <a:xfrm>
            <a:off x="1790700" y="3310128"/>
            <a:ext cx="20815300" cy="917397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487044">
              <a:spcBef>
                <a:spcPts val="3400"/>
              </a:spcBef>
              <a:buNone/>
              <a:defRPr sz="3067"/>
            </a:pPr>
            <a:r>
              <a:rPr lang="en-US" b="1" dirty="0"/>
              <a:t>  Software for Debugging </a:t>
            </a:r>
            <a:endParaRPr b="1" dirty="0"/>
          </a:p>
          <a:p>
            <a:pPr marL="719327" lvl="1" indent="-359663" defTabSz="487044">
              <a:spcBef>
                <a:spcPts val="3400"/>
              </a:spcBef>
              <a:defRPr sz="3067"/>
            </a:pPr>
            <a:r>
              <a:rPr lang="en-US" dirty="0"/>
              <a:t>Android Studio and </a:t>
            </a:r>
            <a:r>
              <a:rPr lang="en-GB" dirty="0"/>
              <a:t>Android Emulator</a:t>
            </a:r>
            <a:br>
              <a:rPr lang="en-GB" dirty="0"/>
            </a:br>
            <a:endParaRPr lang="en-GB" dirty="0"/>
          </a:p>
          <a:p>
            <a:pPr marL="359664" lvl="1" indent="0" defTabSz="487044">
              <a:spcBef>
                <a:spcPts val="3400"/>
              </a:spcBef>
              <a:buNone/>
              <a:defRPr sz="3067"/>
            </a:pPr>
            <a:r>
              <a:rPr lang="en-GB" b="1" dirty="0"/>
              <a:t>Testing Device</a:t>
            </a:r>
          </a:p>
          <a:p>
            <a:pPr marL="816864" lvl="1" indent="-457200" defTabSz="487044">
              <a:spcBef>
                <a:spcPts val="3400"/>
              </a:spcBef>
              <a:buFont typeface="Arial" panose="020B0604020202020204" pitchFamily="34" charset="0"/>
              <a:buChar char="•"/>
              <a:defRPr sz="3067"/>
            </a:pPr>
            <a:r>
              <a:rPr lang="en-GB" dirty="0"/>
              <a:t>Android Phone</a:t>
            </a:r>
            <a:endParaRPr dirty="0"/>
          </a:p>
          <a:p>
            <a:pPr marL="0" indent="0" defTabSz="487044">
              <a:spcBef>
                <a:spcPts val="3400"/>
              </a:spcBef>
              <a:buNone/>
              <a:defRPr sz="3067"/>
            </a:pPr>
            <a:r>
              <a:rPr lang="en-US" b="1" dirty="0"/>
              <a:t>  </a:t>
            </a:r>
            <a:r>
              <a:rPr b="1" dirty="0"/>
              <a:t>Requirement</a:t>
            </a:r>
            <a:r>
              <a:rPr lang="en-US" b="1" dirty="0"/>
              <a:t> for Music Player</a:t>
            </a:r>
            <a:endParaRPr b="1" dirty="0"/>
          </a:p>
          <a:p>
            <a:pPr marL="719327" lvl="1" indent="-359663" defTabSz="487044">
              <a:spcBef>
                <a:spcPts val="3400"/>
              </a:spcBef>
              <a:defRPr sz="3067"/>
            </a:pPr>
            <a:r>
              <a:rPr lang="en-US" dirty="0"/>
              <a:t>64-bit or 32-bit Processor</a:t>
            </a:r>
            <a:endParaRPr dirty="0"/>
          </a:p>
          <a:p>
            <a:pPr marL="719327" lvl="1" indent="-359663" defTabSz="487044">
              <a:spcBef>
                <a:spcPts val="3400"/>
              </a:spcBef>
              <a:defRPr sz="3067"/>
            </a:pPr>
            <a:r>
              <a:rPr lang="en-US" dirty="0"/>
              <a:t>2</a:t>
            </a:r>
            <a:r>
              <a:rPr dirty="0"/>
              <a:t>GB</a:t>
            </a:r>
            <a:r>
              <a:rPr lang="en-US" dirty="0"/>
              <a:t>+</a:t>
            </a:r>
            <a:r>
              <a:rPr dirty="0"/>
              <a:t> RAM</a:t>
            </a:r>
          </a:p>
          <a:p>
            <a:pPr marL="719327" lvl="1" indent="-359663" defTabSz="487044">
              <a:spcBef>
                <a:spcPts val="3400"/>
              </a:spcBef>
              <a:defRPr sz="3067"/>
            </a:pPr>
            <a:r>
              <a:rPr lang="en-US" dirty="0"/>
              <a:t>1</a:t>
            </a:r>
            <a:r>
              <a:rPr dirty="0"/>
              <a:t>GB</a:t>
            </a:r>
            <a:r>
              <a:rPr lang="en-US" dirty="0"/>
              <a:t>+ </a:t>
            </a:r>
            <a:r>
              <a:rPr dirty="0"/>
              <a:t>Space</a:t>
            </a:r>
            <a:endParaRPr lang="en-US" dirty="0"/>
          </a:p>
          <a:p>
            <a:pPr marL="719327" lvl="1" indent="-359663" defTabSz="487044">
              <a:spcBef>
                <a:spcPts val="3400"/>
              </a:spcBef>
              <a:defRPr sz="3067"/>
            </a:pPr>
            <a:r>
              <a:rPr lang="en-GB" dirty="0"/>
              <a:t>Android 5.0 or above</a:t>
            </a:r>
            <a:endParaRPr dirty="0"/>
          </a:p>
          <a:p>
            <a:pPr marL="359663" indent="-359663" defTabSz="487044">
              <a:spcBef>
                <a:spcPts val="3400"/>
              </a:spcBef>
              <a:defRPr sz="3067"/>
            </a:pP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WhatsApp Image 2022-06-03 at 12.56.09 AM.jpeg" descr="WhatsApp Image 2022-06-03 at 12.56.09 A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704" y="206167"/>
            <a:ext cx="5979326" cy="13303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WhatsApp Image 2022-06-03 at 12.56.09 AM (1).jpeg" descr="WhatsApp Image 2022-06-03 at 12.56.09 AM (1)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5370" y="274401"/>
            <a:ext cx="5917991" cy="131671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is Android 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Android ?</a:t>
            </a:r>
          </a:p>
        </p:txBody>
      </p:sp>
      <p:sp>
        <p:nvSpPr>
          <p:cNvPr id="124" name="It is an Open Source Linux Based Operating System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It is an Open Source Linux Based Operating System.</a:t>
            </a:r>
          </a:p>
          <a:p>
            <a:r>
              <a:t>It is a Software Stack for Operation System.</a:t>
            </a:r>
          </a:p>
          <a:p>
            <a:r>
              <a:t>It is under developed by Google and OHA(Open Handset Alliance).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Android Version Lis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Android Version Lists</a:t>
            </a:r>
          </a:p>
        </p:txBody>
      </p:sp>
      <p:sp>
        <p:nvSpPr>
          <p:cNvPr id="127" name="Double-click to edit"/>
          <p:cNvSpPr txBox="1">
            <a:spLocks noGrp="1"/>
          </p:cNvSpPr>
          <p:nvPr>
            <p:ph type="body" idx="1"/>
          </p:nvPr>
        </p:nvSpPr>
        <p:spPr>
          <a:xfrm>
            <a:off x="6127214" y="3644900"/>
            <a:ext cx="11625744" cy="8839200"/>
          </a:xfrm>
          <a:prstGeom prst="rect">
            <a:avLst/>
          </a:prstGeom>
        </p:spPr>
        <p:txBody>
          <a:bodyPr/>
          <a:lstStyle/>
          <a:p>
            <a:pPr marL="243840" indent="-243840" defTabSz="330200">
              <a:spcBef>
                <a:spcPts val="2300"/>
              </a:spcBef>
              <a:defRPr sz="2080"/>
            </a:pPr>
            <a:endParaRPr dirty="0"/>
          </a:p>
        </p:txBody>
      </p:sp>
      <p:pic>
        <p:nvPicPr>
          <p:cNvPr id="12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213" y="3644900"/>
            <a:ext cx="11625744" cy="87374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tform We Us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Platform We Used </a:t>
            </a:r>
          </a:p>
        </p:txBody>
      </p:sp>
      <p:sp>
        <p:nvSpPr>
          <p:cNvPr id="131" name="Android Studio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0352" indent="-530352" defTabSz="718184">
              <a:spcBef>
                <a:spcPts val="5100"/>
              </a:spcBef>
              <a:defRPr sz="4524"/>
            </a:pPr>
            <a:r>
              <a:t>Android Studio.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Android IDE (Integrated Development Environment).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Project and Activity templates.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Layout editor.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Testing Tools.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Log Console and Debugger.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Emulator.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Features</a:t>
            </a:r>
          </a:p>
        </p:txBody>
      </p:sp>
      <p:sp>
        <p:nvSpPr>
          <p:cNvPr id="134" name="Audi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sz="7500" b="1">
                <a:latin typeface="Helvetica"/>
                <a:ea typeface="Helvetica"/>
                <a:cs typeface="Helvetica"/>
                <a:sym typeface="Helvetica"/>
              </a:rPr>
              <a:t>Audio</a:t>
            </a:r>
            <a:r>
              <a:t> </a:t>
            </a:r>
          </a:p>
          <a:p>
            <a:pPr lvl="1"/>
            <a:r>
              <a:t>Play Audio File in memory</a:t>
            </a:r>
          </a:p>
          <a:p>
            <a:pPr lvl="1"/>
            <a:r>
              <a:t>Basic Features of a Music Player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ispl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Display</a:t>
            </a:r>
          </a:p>
        </p:txBody>
      </p:sp>
      <p:sp>
        <p:nvSpPr>
          <p:cNvPr id="137" name="Display the List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Display the List.    </a:t>
            </a:r>
          </a:p>
          <a:p>
            <a:r>
              <a:t>Highlight chosen song. </a:t>
            </a:r>
          </a:p>
          <a:p>
            <a:r>
              <a:t>Song tracking Bar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813C725-8233-7E89-D05B-CB6F60411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8700" y="3054096"/>
            <a:ext cx="16566388" cy="9286240"/>
          </a:xfrm>
        </p:spPr>
        <p:txBody>
          <a:bodyPr>
            <a:normAutofit/>
          </a:bodyPr>
          <a:lstStyle/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Playback controls of Media Player  managed as a state machine. 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Idle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Initialized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Preparing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Prepared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Started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Paused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Playback Complete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Stopped</a:t>
            </a:r>
          </a:p>
          <a:p>
            <a:pPr marL="546988" indent="-546988" defTabSz="487044">
              <a:spcBef>
                <a:spcPts val="3400"/>
              </a:spcBef>
              <a:buSzPct val="100000"/>
              <a:buAutoNum type="arabicPeriod"/>
              <a:defRPr sz="3067"/>
            </a:pPr>
            <a:r>
              <a:rPr lang="en-GB" dirty="0"/>
              <a:t> End</a:t>
            </a:r>
          </a:p>
        </p:txBody>
      </p:sp>
      <p:sp>
        <p:nvSpPr>
          <p:cNvPr id="139" name="Working"/>
          <p:cNvSpPr txBox="1">
            <a:spLocks noGrp="1"/>
          </p:cNvSpPr>
          <p:nvPr>
            <p:ph type="title" idx="4294967295"/>
          </p:nvPr>
        </p:nvSpPr>
        <p:spPr>
          <a:xfrm>
            <a:off x="1444244" y="347917"/>
            <a:ext cx="20815300" cy="2984500"/>
          </a:xfrm>
          <a:prstGeom prst="rect">
            <a:avLst/>
          </a:prstGeom>
        </p:spPr>
        <p:txBody>
          <a:bodyPr/>
          <a:lstStyle/>
          <a:p>
            <a:r>
              <a:rPr dirty="0"/>
              <a:t>Working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lide_12.jpeg" descr="slide_1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612" y="31891"/>
            <a:ext cx="18202958" cy="13652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lide_11.jpeg" descr="slide_11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466" y="-23849"/>
            <a:ext cx="18288003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230</Words>
  <Application>Microsoft Office PowerPoint</Application>
  <PresentationFormat>Custom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Helvetica</vt:lpstr>
      <vt:lpstr>Helvetica Light</vt:lpstr>
      <vt:lpstr>Helvetica Neue</vt:lpstr>
      <vt:lpstr>Gradient</vt:lpstr>
      <vt:lpstr>PowerPoint Presentation</vt:lpstr>
      <vt:lpstr>What is Android ?</vt:lpstr>
      <vt:lpstr>Android Version Lists</vt:lpstr>
      <vt:lpstr>Platform We Used </vt:lpstr>
      <vt:lpstr>Features</vt:lpstr>
      <vt:lpstr>Display</vt:lpstr>
      <vt:lpstr>Working</vt:lpstr>
      <vt:lpstr>PowerPoint Presentation</vt:lpstr>
      <vt:lpstr>PowerPoint Presentation</vt:lpstr>
      <vt:lpstr>Proposed</vt:lpstr>
      <vt:lpstr>Requirements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Mohit Chauhan</cp:lastModifiedBy>
  <cp:revision>2</cp:revision>
  <dcterms:modified xsi:type="dcterms:W3CDTF">2022-06-03T06:52:24Z</dcterms:modified>
</cp:coreProperties>
</file>